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78" r:id="rId5"/>
    <p:sldId id="280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C594C-4845-430F-8E14-87CC9113DFED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50DA1-FE1F-4603-B116-CC7B02A3C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01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50DA1-FE1F-4603-B116-CC7B02A3C4F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1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50DA1-FE1F-4603-B116-CC7B02A3C4F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57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3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15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96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4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88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86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91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5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4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41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27B2F-45EF-4723-8F48-7182D792568C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29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0778" y="2446986"/>
            <a:ext cx="6761408" cy="926974"/>
          </a:xfrm>
        </p:spPr>
        <p:txBody>
          <a:bodyPr>
            <a:noAutofit/>
          </a:bodyPr>
          <a:lstStyle/>
          <a:p>
            <a:r>
              <a:rPr lang="en-US" altLang="zh-CN" sz="8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Weekly Report</a:t>
            </a:r>
            <a:endParaRPr lang="zh-CN" altLang="en-US" sz="8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01928" y="3373960"/>
            <a:ext cx="649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程文胜                                                      </a:t>
            </a:r>
            <a:r>
              <a:rPr lang="en-US" altLang="zh-CN" sz="2000" b="1" dirty="0"/>
              <a:t>2021.2.21-2.28</a:t>
            </a:r>
          </a:p>
        </p:txBody>
      </p:sp>
    </p:spTree>
    <p:extLst>
      <p:ext uri="{BB962C8B-B14F-4D97-AF65-F5344CB8AC3E}">
        <p14:creationId xmlns:p14="http://schemas.microsoft.com/office/powerpoint/2010/main" val="333968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20606" y="465846"/>
            <a:ext cx="4683433" cy="98128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 Report</a:t>
            </a:r>
            <a:endParaRPr lang="zh-CN" alt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6101" y="1950219"/>
            <a:ext cx="56947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0003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Abstract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88" y="830997"/>
            <a:ext cx="10696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Last week I mainly spent time on re-running </a:t>
            </a:r>
            <a:r>
              <a:rPr lang="en-US" altLang="zh-CN" sz="3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GlobalTrack</a:t>
            </a:r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method to get one-shot detection results.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724481-2680-412D-90B6-3E6B2C1E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40" y="1908215"/>
            <a:ext cx="7847647" cy="451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4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90" y="830997"/>
            <a:ext cx="44177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Similar with earlier experiments, we randomly choose 5 boxes as the initial boxes, and then perform the one-shot GMOT task. We mainly run the experiments on those relabeled sequences.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674119-28FD-4023-945A-0BD5F113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15" y="1040365"/>
            <a:ext cx="7503545" cy="43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7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87" y="830997"/>
            <a:ext cx="50671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interesting thing is, even when we choose an object which has a different appearance with other objects of the same category, the one-shot detection method can still detect those objects, which supports that we should label all objects of the same category, regardless of their appearances.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A37AF9-B7B4-4A8E-8918-45300E1F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369" y="1127761"/>
            <a:ext cx="6910392" cy="3977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9E2F30-3887-4715-9ECA-1F8FD3722A9D}"/>
              </a:ext>
            </a:extLst>
          </p:cNvPr>
          <p:cNvSpPr txBox="1"/>
          <p:nvPr/>
        </p:nvSpPr>
        <p:spPr>
          <a:xfrm>
            <a:off x="5362641" y="5217499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One-shot detection result with a yellow car as initialization target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58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99073" y="2446986"/>
            <a:ext cx="6761408" cy="926974"/>
          </a:xfrm>
        </p:spPr>
        <p:txBody>
          <a:bodyPr>
            <a:noAutofit/>
          </a:bodyPr>
          <a:lstStyle/>
          <a:p>
            <a:r>
              <a:rPr lang="en-US" altLang="zh-CN" sz="8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Report End</a:t>
            </a:r>
            <a:endParaRPr lang="zh-CN" altLang="en-US" sz="8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977E3F-7E36-46FE-A3EA-A6954334D4C5}"/>
              </a:ext>
            </a:extLst>
          </p:cNvPr>
          <p:cNvSpPr txBox="1"/>
          <p:nvPr/>
        </p:nvSpPr>
        <p:spPr>
          <a:xfrm>
            <a:off x="3617260" y="3373960"/>
            <a:ext cx="521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程文胜                                                      </a:t>
            </a:r>
            <a:r>
              <a:rPr lang="en-US" altLang="zh-CN" sz="2000" b="1" dirty="0"/>
              <a:t>2.28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5919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133</Words>
  <Application>Microsoft Office PowerPoint</Application>
  <PresentationFormat>宽屏</PresentationFormat>
  <Paragraphs>19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Calibri Light</vt:lpstr>
      <vt:lpstr>Office 主题​​</vt:lpstr>
      <vt:lpstr>Weekly Report</vt:lpstr>
      <vt:lpstr>Weekly Report</vt:lpstr>
      <vt:lpstr>PowerPoint 演示文稿</vt:lpstr>
      <vt:lpstr>PowerPoint 演示文稿</vt:lpstr>
      <vt:lpstr>PowerPoint 演示文稿</vt:lpstr>
      <vt:lpstr>Report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views</dc:title>
  <dc:creator>dell</dc:creator>
  <cp:lastModifiedBy>程 文胜</cp:lastModifiedBy>
  <cp:revision>547</cp:revision>
  <dcterms:created xsi:type="dcterms:W3CDTF">2018-10-28T16:15:04Z</dcterms:created>
  <dcterms:modified xsi:type="dcterms:W3CDTF">2021-03-01T14:14:05Z</dcterms:modified>
</cp:coreProperties>
</file>